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71BD67E-25FA-4BD5-B747-E2386E01B0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EC6D-F2AF-4FF2-8B35-5440C9A6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7E-25FA-4BD5-B747-E2386E01B0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EC6D-F2AF-4FF2-8B35-5440C9A6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7E-25FA-4BD5-B747-E2386E01B0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EC6D-F2AF-4FF2-8B35-5440C9A6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7E-25FA-4BD5-B747-E2386E01B0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EC6D-F2AF-4FF2-8B35-5440C9A659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7E-25FA-4BD5-B747-E2386E01B0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EC6D-F2AF-4FF2-8B35-5440C9A659E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7E-25FA-4BD5-B747-E2386E01B0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EC6D-F2AF-4FF2-8B35-5440C9A659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7E-25FA-4BD5-B747-E2386E01B0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EC6D-F2AF-4FF2-8B35-5440C9A6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7E-25FA-4BD5-B747-E2386E01B0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EC6D-F2AF-4FF2-8B35-5440C9A659E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7E-25FA-4BD5-B747-E2386E01B0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EC6D-F2AF-4FF2-8B35-5440C9A6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7E-25FA-4BD5-B747-E2386E01B0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EC6D-F2AF-4FF2-8B35-5440C9A659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67E-25FA-4BD5-B747-E2386E01B0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EC6D-F2AF-4FF2-8B35-5440C9A6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71BD67E-25FA-4BD5-B747-E2386E01B0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5DEC6D-F2AF-4FF2-8B35-5440C9A659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19200"/>
            <a:ext cx="6400800" cy="1295400"/>
          </a:xfrm>
        </p:spPr>
        <p:txBody>
          <a:bodyPr/>
          <a:lstStyle/>
          <a:p>
            <a:r>
              <a:rPr lang="en-US" dirty="0" smtClean="0"/>
              <a:t>What time is it?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7315200" cy="762000"/>
          </a:xfrm>
        </p:spPr>
        <p:txBody>
          <a:bodyPr>
            <a:noAutofit/>
          </a:bodyPr>
          <a:lstStyle/>
          <a:p>
            <a:r>
              <a:rPr lang="en-US" sz="3200" dirty="0"/>
              <a:t>6.7  Recognize time designations and abbreviations, including: </a:t>
            </a:r>
            <a:r>
              <a:rPr lang="en-US" sz="3200" dirty="0" smtClean="0"/>
              <a:t>BC, BCE, AD, </a:t>
            </a:r>
            <a:r>
              <a:rPr lang="en-US" sz="3200" dirty="0" err="1" smtClean="0"/>
              <a:t>CEcirca</a:t>
            </a:r>
            <a:r>
              <a:rPr lang="en-US" sz="3200" dirty="0" smtClean="0"/>
              <a:t> </a:t>
            </a:r>
            <a:r>
              <a:rPr lang="en-US" sz="3200" dirty="0"/>
              <a:t>(c. or ca), decades, </a:t>
            </a:r>
            <a:r>
              <a:rPr lang="en-US" sz="3200" dirty="0" smtClean="0"/>
              <a:t>centuries prehistoric</a:t>
            </a:r>
            <a:r>
              <a:rPr lang="en-US" sz="3200" dirty="0"/>
              <a:t>, historic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910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1456373"/>
          </a:xfrm>
        </p:spPr>
        <p:txBody>
          <a:bodyPr>
            <a:noAutofit/>
          </a:bodyPr>
          <a:lstStyle/>
          <a:p>
            <a:r>
              <a:rPr lang="en-US" sz="5400" dirty="0" smtClean="0"/>
              <a:t>century- </a:t>
            </a:r>
            <a:r>
              <a:rPr lang="en-US" sz="5400" dirty="0"/>
              <a:t>period of 100 years </a:t>
            </a:r>
          </a:p>
        </p:txBody>
      </p:sp>
    </p:spTree>
    <p:extLst>
      <p:ext uri="{BB962C8B-B14F-4D97-AF65-F5344CB8AC3E}">
        <p14:creationId xmlns:p14="http://schemas.microsoft.com/office/powerpoint/2010/main" val="253492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1456373"/>
          </a:xfrm>
        </p:spPr>
        <p:txBody>
          <a:bodyPr>
            <a:noAutofit/>
          </a:bodyPr>
          <a:lstStyle/>
          <a:p>
            <a:r>
              <a:rPr lang="en-US" sz="5400" dirty="0" smtClean="0"/>
              <a:t>prehistoric- </a:t>
            </a:r>
            <a:r>
              <a:rPr lang="en-US" sz="5400" dirty="0"/>
              <a:t>before ‘written’  history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(Cave art)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8074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1456373"/>
          </a:xfrm>
        </p:spPr>
        <p:txBody>
          <a:bodyPr>
            <a:noAutofit/>
          </a:bodyPr>
          <a:lstStyle/>
          <a:p>
            <a:r>
              <a:rPr lang="en-US" sz="5400" dirty="0" smtClean="0"/>
              <a:t>history- time after </a:t>
            </a:r>
            <a:r>
              <a:rPr lang="en-US" sz="5400" dirty="0"/>
              <a:t>written history</a:t>
            </a:r>
          </a:p>
        </p:txBody>
      </p:sp>
    </p:spTree>
    <p:extLst>
      <p:ext uri="{BB962C8B-B14F-4D97-AF65-F5344CB8AC3E}">
        <p14:creationId xmlns:p14="http://schemas.microsoft.com/office/powerpoint/2010/main" val="223879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1456373"/>
          </a:xfrm>
        </p:spPr>
        <p:txBody>
          <a:bodyPr>
            <a:noAutofit/>
          </a:bodyPr>
          <a:lstStyle/>
          <a:p>
            <a:r>
              <a:rPr lang="en-US" sz="5400" dirty="0" smtClean="0"/>
              <a:t>Era- a long period of time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572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Set: video https://www.youtube.com/watch?v=mChlWJLdUEw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Vocabulary flip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Take a piece of paper and fold hot dog style. Make sure it’s a size that will fit in notebook. Glue ½ in notebook. Kids will write vocab word on outside, cut a slit and put definition on inside. They can test themselves by flipping paper.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931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0"/>
            <a:ext cx="6248400" cy="1456373"/>
          </a:xfrm>
        </p:spPr>
        <p:txBody>
          <a:bodyPr>
            <a:noAutofit/>
          </a:bodyPr>
          <a:lstStyle/>
          <a:p>
            <a:r>
              <a:rPr lang="en-US" sz="5400" dirty="0" smtClean="0"/>
              <a:t>BC </a:t>
            </a:r>
            <a:r>
              <a:rPr lang="en-US" sz="5400" dirty="0"/>
              <a:t>- before Christ</a:t>
            </a:r>
          </a:p>
        </p:txBody>
      </p:sp>
    </p:spTree>
    <p:extLst>
      <p:ext uri="{BB962C8B-B14F-4D97-AF65-F5344CB8AC3E}">
        <p14:creationId xmlns:p14="http://schemas.microsoft.com/office/powerpoint/2010/main" val="84542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0"/>
            <a:ext cx="6248400" cy="1456373"/>
          </a:xfrm>
        </p:spPr>
        <p:txBody>
          <a:bodyPr>
            <a:noAutofit/>
          </a:bodyPr>
          <a:lstStyle/>
          <a:p>
            <a:r>
              <a:rPr lang="en-US" sz="5400" dirty="0"/>
              <a:t>●	BCE - Before Common Era</a:t>
            </a:r>
          </a:p>
        </p:txBody>
      </p:sp>
    </p:spTree>
    <p:extLst>
      <p:ext uri="{BB962C8B-B14F-4D97-AF65-F5344CB8AC3E}">
        <p14:creationId xmlns:p14="http://schemas.microsoft.com/office/powerpoint/2010/main" val="264767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1456373"/>
          </a:xfrm>
        </p:spPr>
        <p:txBody>
          <a:bodyPr>
            <a:noAutofit/>
          </a:bodyPr>
          <a:lstStyle/>
          <a:p>
            <a:r>
              <a:rPr lang="en-US" sz="4400" dirty="0" smtClean="0"/>
              <a:t>AD </a:t>
            </a:r>
            <a:r>
              <a:rPr lang="en-US" sz="4400" dirty="0"/>
              <a:t>- Latin term for anno </a:t>
            </a:r>
            <a:r>
              <a:rPr lang="en-US" sz="4400" dirty="0" err="1"/>
              <a:t>domini</a:t>
            </a:r>
            <a:r>
              <a:rPr lang="en-US" sz="4400" dirty="0"/>
              <a:t> which means in the year of our </a:t>
            </a:r>
            <a:r>
              <a:rPr lang="en-US" sz="4400" dirty="0" smtClean="0"/>
              <a:t>Lord</a:t>
            </a:r>
            <a:br>
              <a:rPr lang="en-US" sz="4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 DOESN’T MEAN AFTER DEATH!!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1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1456373"/>
          </a:xfrm>
        </p:spPr>
        <p:txBody>
          <a:bodyPr>
            <a:noAutofit/>
          </a:bodyPr>
          <a:lstStyle/>
          <a:p>
            <a:r>
              <a:rPr lang="en-US" sz="5400" dirty="0" smtClean="0"/>
              <a:t>CE – Common Era</a:t>
            </a:r>
            <a:br>
              <a:rPr lang="en-US" sz="5400" dirty="0" smtClean="0"/>
            </a:br>
            <a:r>
              <a:rPr lang="en-US" sz="5400" dirty="0" smtClean="0"/>
              <a:t>(Same as AD)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091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1456373"/>
          </a:xfrm>
        </p:spPr>
        <p:txBody>
          <a:bodyPr>
            <a:noAutofit/>
          </a:bodyPr>
          <a:lstStyle/>
          <a:p>
            <a:r>
              <a:rPr lang="en-US" sz="5400" dirty="0" smtClean="0"/>
              <a:t>circa </a:t>
            </a:r>
            <a:r>
              <a:rPr lang="en-US" sz="5400" dirty="0"/>
              <a:t>- ‘about</a:t>
            </a:r>
            <a:r>
              <a:rPr lang="en-US" sz="5400" dirty="0" smtClean="0"/>
              <a:t>’</a:t>
            </a:r>
            <a:br>
              <a:rPr lang="en-US" sz="5400" dirty="0" smtClean="0"/>
            </a:br>
            <a:r>
              <a:rPr lang="en-US" sz="5400" dirty="0" smtClean="0"/>
              <a:t>(c.)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8545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1456373"/>
          </a:xfrm>
        </p:spPr>
        <p:txBody>
          <a:bodyPr>
            <a:noAutofit/>
          </a:bodyPr>
          <a:lstStyle/>
          <a:p>
            <a:r>
              <a:rPr lang="en-US" sz="5400" dirty="0" smtClean="0"/>
              <a:t>decades </a:t>
            </a:r>
            <a:r>
              <a:rPr lang="en-US" sz="5400" dirty="0"/>
              <a:t>- period of 10 years </a:t>
            </a:r>
          </a:p>
        </p:txBody>
      </p:sp>
    </p:spTree>
    <p:extLst>
      <p:ext uri="{BB962C8B-B14F-4D97-AF65-F5344CB8AC3E}">
        <p14:creationId xmlns:p14="http://schemas.microsoft.com/office/powerpoint/2010/main" val="1489681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</TotalTime>
  <Words>151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What time is it?</vt:lpstr>
      <vt:lpstr>Set: video https://www.youtube.com/watch?v=mChlWJLdUEw</vt:lpstr>
      <vt:lpstr>Vocabulary flip chart</vt:lpstr>
      <vt:lpstr>BC - before Christ</vt:lpstr>
      <vt:lpstr>● BCE - Before Common Era</vt:lpstr>
      <vt:lpstr>AD - Latin term for anno domini which means in the year of our Lord  IT DOESN’T MEAN AFTER DEATH!!</vt:lpstr>
      <vt:lpstr>CE – Common Era (Same as AD)</vt:lpstr>
      <vt:lpstr>circa - ‘about’ (c.)</vt:lpstr>
      <vt:lpstr>decades - period of 10 years </vt:lpstr>
      <vt:lpstr>century- period of 100 years </vt:lpstr>
      <vt:lpstr>prehistoric- before ‘written’  history  (Cave art)</vt:lpstr>
      <vt:lpstr>history- time after written history</vt:lpstr>
      <vt:lpstr>Era- a long period of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time is it?</dc:title>
  <dc:creator>Caralee Harrison</dc:creator>
  <cp:lastModifiedBy>Caralee Harrison</cp:lastModifiedBy>
  <cp:revision>3</cp:revision>
  <dcterms:created xsi:type="dcterms:W3CDTF">2015-08-12T13:35:12Z</dcterms:created>
  <dcterms:modified xsi:type="dcterms:W3CDTF">2015-08-12T14:04:54Z</dcterms:modified>
</cp:coreProperties>
</file>