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04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EBC43-8665-F44D-BA0A-5E0BA385F21B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59F0B-694B-9148-83A2-25BCB4FB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2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8/18/16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PALEOLITHIC ERA</a:t>
            </a:r>
            <a:br>
              <a:rPr lang="en-US" dirty="0" smtClean="0"/>
            </a:br>
            <a:r>
              <a:rPr lang="en-US" dirty="0" smtClean="0"/>
              <a:t>Old Stone Age</a:t>
            </a:r>
            <a:br>
              <a:rPr lang="en-US" dirty="0" smtClean="0"/>
            </a:br>
            <a:r>
              <a:rPr lang="en-US" sz="2800" dirty="0" smtClean="0"/>
              <a:t>75,000-15,000 YEARS AGO</a:t>
            </a:r>
            <a:endParaRPr lang="en-US" sz="2800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689" y="2621126"/>
            <a:ext cx="5782826" cy="368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2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57" y="38935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People lived in small bands/groups and lived </a:t>
            </a:r>
            <a:r>
              <a:rPr lang="en-US" dirty="0" smtClean="0">
                <a:solidFill>
                  <a:schemeClr val="tx1"/>
                </a:solidFill>
              </a:rPr>
              <a:t>in  </a:t>
            </a:r>
            <a:r>
              <a:rPr lang="en-US" dirty="0" smtClean="0">
                <a:solidFill>
                  <a:schemeClr val="tx1"/>
                </a:solidFill>
              </a:rPr>
              <a:t>caves. Pg.54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images-5.jpe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3" b="22223"/>
          <a:stretch>
            <a:fillRect/>
          </a:stretch>
        </p:blipFill>
        <p:spPr>
          <a:xfrm>
            <a:off x="4598126" y="1446751"/>
            <a:ext cx="3655270" cy="2073676"/>
          </a:xfrm>
        </p:spPr>
      </p:pic>
      <p:pic>
        <p:nvPicPr>
          <p:cNvPr id="7" name="Picture 6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7" y="2700601"/>
            <a:ext cx="3990088" cy="31041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642" y="1816477"/>
            <a:ext cx="4171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Bands/groups usually had about 20-30</a:t>
            </a:r>
          </a:p>
          <a:p>
            <a:r>
              <a:rPr lang="en-US" dirty="0" smtClean="0"/>
              <a:t>members</a:t>
            </a:r>
            <a:endParaRPr lang="en-US" dirty="0"/>
          </a:p>
        </p:txBody>
      </p:sp>
      <p:pic>
        <p:nvPicPr>
          <p:cNvPr id="9" name="Picture 8" descr="Unknown-4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496" y="3849577"/>
            <a:ext cx="36449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Hunter-gatherers/Nomadic Societies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Nomads are people who regularly move from place to place to search for food.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often </a:t>
            </a:r>
            <a:r>
              <a:rPr lang="en-US" dirty="0"/>
              <a:t>moved around </a:t>
            </a:r>
            <a:r>
              <a:rPr lang="en-US" dirty="0" smtClean="0"/>
              <a:t>to survive.</a:t>
            </a:r>
          </a:p>
          <a:p>
            <a:r>
              <a:rPr lang="en-US" dirty="0" smtClean="0"/>
              <a:t>They had to learn which animals to hunt and which plants to eat.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Pg.54-55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81" y="3362752"/>
            <a:ext cx="5348528" cy="285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0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Nomadic people made simple stone tools. Pg.56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1" b="9971"/>
          <a:stretch>
            <a:fillRect/>
          </a:stretch>
        </p:blipFill>
        <p:spPr>
          <a:xfrm>
            <a:off x="4501662" y="1848625"/>
            <a:ext cx="4143237" cy="2932271"/>
          </a:xfrm>
        </p:spPr>
      </p:pic>
      <p:pic>
        <p:nvPicPr>
          <p:cNvPr id="5" name="Picture 4" descr="Unknown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73" y="1430676"/>
            <a:ext cx="2743200" cy="2315450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4189327"/>
            <a:ext cx="3911600" cy="2070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55969" y="3769786"/>
            <a:ext cx="106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Chopper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3352" y="5890095"/>
            <a:ext cx="76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3707" y="1479293"/>
            <a:ext cx="118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Hand-axe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01662" y="5059098"/>
            <a:ext cx="4435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made killing large animals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asier.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4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67942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*Fire was first used when found from lightning.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* They </a:t>
            </a:r>
            <a:r>
              <a:rPr lang="en-US" dirty="0" smtClean="0">
                <a:solidFill>
                  <a:srgbClr val="000000"/>
                </a:solidFill>
              </a:rPr>
              <a:t>had </a:t>
            </a:r>
            <a:r>
              <a:rPr lang="en-US" dirty="0" smtClean="0">
                <a:solidFill>
                  <a:srgbClr val="000000"/>
                </a:solidFill>
              </a:rPr>
              <a:t>not learned to make fire but could control it.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They used fire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 smtClean="0">
                <a:solidFill>
                  <a:srgbClr val="000000"/>
                </a:solidFill>
              </a:rPr>
              <a:t>warmth, light, to scare away wild animals, and eventually to cook.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 descr="images-4.jpe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3" b="14113"/>
          <a:stretch>
            <a:fillRect/>
          </a:stretch>
        </p:blipFill>
        <p:spPr>
          <a:xfrm>
            <a:off x="682752" y="2667000"/>
            <a:ext cx="7795260" cy="4191000"/>
          </a:xfrm>
        </p:spPr>
      </p:pic>
    </p:spTree>
    <p:extLst>
      <p:ext uri="{BB962C8B-B14F-4D97-AF65-F5344CB8AC3E}">
        <p14:creationId xmlns:p14="http://schemas.microsoft.com/office/powerpoint/2010/main" val="65635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35202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Nomads lived in caves where they produced cave art. They </a:t>
            </a:r>
            <a:r>
              <a:rPr lang="en-US" dirty="0" smtClean="0">
                <a:solidFill>
                  <a:srgbClr val="000000"/>
                </a:solidFill>
              </a:rPr>
              <a:t>also </a:t>
            </a:r>
            <a:r>
              <a:rPr lang="en-US" dirty="0" smtClean="0">
                <a:solidFill>
                  <a:srgbClr val="000000"/>
                </a:solidFill>
              </a:rPr>
              <a:t>produced </a:t>
            </a:r>
            <a:r>
              <a:rPr lang="en-US" dirty="0" smtClean="0">
                <a:solidFill>
                  <a:srgbClr val="000000"/>
                </a:solidFill>
              </a:rPr>
              <a:t>used shells to make jewelry. Pg.58-</a:t>
            </a:r>
            <a:r>
              <a:rPr lang="en-US" dirty="0" smtClean="0">
                <a:solidFill>
                  <a:srgbClr val="000000"/>
                </a:solidFill>
              </a:rPr>
              <a:t>59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images-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38" y="4308787"/>
            <a:ext cx="2540000" cy="1866900"/>
          </a:xfrm>
          <a:prstGeom prst="rect">
            <a:avLst/>
          </a:prstGeom>
        </p:spPr>
      </p:pic>
      <p:pic>
        <p:nvPicPr>
          <p:cNvPr id="6" name="Picture 5" descr="images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654" y="1694154"/>
            <a:ext cx="2286000" cy="2286000"/>
          </a:xfrm>
          <a:prstGeom prst="rect">
            <a:avLst/>
          </a:prstGeom>
        </p:spPr>
      </p:pic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038" y="1168400"/>
            <a:ext cx="2717800" cy="2997200"/>
          </a:xfrm>
          <a:prstGeom prst="rect">
            <a:avLst/>
          </a:prstGeom>
        </p:spPr>
      </p:pic>
      <p:pic>
        <p:nvPicPr>
          <p:cNvPr id="13" name="Content Placeholder 12" descr="Unknown-2.jpeg"/>
          <p:cNvPicPr>
            <a:picLocks noGrp="1" noChangeAspect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5" b="9605"/>
          <a:stretch>
            <a:fillRect/>
          </a:stretch>
        </p:blipFill>
        <p:spPr>
          <a:xfrm>
            <a:off x="791725" y="4165600"/>
            <a:ext cx="3672508" cy="2191538"/>
          </a:xfrm>
        </p:spPr>
      </p:pic>
    </p:spTree>
    <p:extLst>
      <p:ext uri="{BB962C8B-B14F-4D97-AF65-F5344CB8AC3E}">
        <p14:creationId xmlns:p14="http://schemas.microsoft.com/office/powerpoint/2010/main" val="81282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Why were Paleolithic people considered to </a:t>
            </a:r>
            <a:r>
              <a:rPr lang="en-US" smtClean="0"/>
              <a:t>be nomadic?</a:t>
            </a:r>
            <a:endParaRPr lang="en-US" dirty="0" smtClean="0"/>
          </a:p>
          <a:p>
            <a:r>
              <a:rPr lang="en-US" dirty="0" smtClean="0"/>
              <a:t>2. How did spears make the peoples’ lives easier?</a:t>
            </a:r>
          </a:p>
          <a:p>
            <a:r>
              <a:rPr lang="en-US" dirty="0" smtClean="0"/>
              <a:t>3. These people knew how to create fire.  True/False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7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Your Own Cave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Crumble up a piece of paper and open it up.</a:t>
            </a:r>
          </a:p>
          <a:p>
            <a:r>
              <a:rPr lang="en-US" dirty="0" smtClean="0"/>
              <a:t>Using your knowledge of cave art and what you learned about the Paleolithic Era, design a scene that depicts a day in the life a a Paleolithic human.</a:t>
            </a:r>
          </a:p>
          <a:p>
            <a:r>
              <a:rPr lang="en-US" dirty="0" smtClean="0"/>
              <a:t>After you design your drawing, write a description of your cave art explaining what you drew.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5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160</TotalTime>
  <Words>233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PALEOLITHIC ERA Old Stone Age 75,000-15,000 YEARS AGO</vt:lpstr>
      <vt:lpstr>People lived in small bands/groups and lived in  caves. Pg.54</vt:lpstr>
      <vt:lpstr>Hunter-gatherers/Nomadic Societies</vt:lpstr>
      <vt:lpstr>Nomadic people made simple stone tools. Pg.56</vt:lpstr>
      <vt:lpstr>*Fire was first used when found from lightning.  * They had not learned to make fire but could control it.  * They used fire for warmth, light, to scare away wild animals, and eventually to cook.</vt:lpstr>
      <vt:lpstr>Nomads lived in caves where they produced cave art. They also produced used shells to make jewelry. Pg.58-59 </vt:lpstr>
      <vt:lpstr>Review Questions</vt:lpstr>
      <vt:lpstr>Design Your Own Cave Art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PALEOLITHIC ERA Old Stone Age 75,000-15,000 YEARS AGO</dc:title>
  <dc:creator>CMCSS CMCSS</dc:creator>
  <cp:lastModifiedBy>CMCSS CMCSS</cp:lastModifiedBy>
  <cp:revision>13</cp:revision>
  <cp:lastPrinted>2016-08-18T18:51:37Z</cp:lastPrinted>
  <dcterms:created xsi:type="dcterms:W3CDTF">2015-07-07T00:01:55Z</dcterms:created>
  <dcterms:modified xsi:type="dcterms:W3CDTF">2016-08-18T19:33:39Z</dcterms:modified>
</cp:coreProperties>
</file>