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4" r:id="rId3"/>
    <p:sldId id="263" r:id="rId4"/>
    <p:sldId id="265" r:id="rId5"/>
    <p:sldId id="257" r:id="rId6"/>
    <p:sldId id="259" r:id="rId7"/>
    <p:sldId id="270" r:id="rId8"/>
    <p:sldId id="258" r:id="rId9"/>
    <p:sldId id="268" r:id="rId10"/>
    <p:sldId id="260" r:id="rId11"/>
    <p:sldId id="266" r:id="rId12"/>
    <p:sldId id="261" r:id="rId13"/>
    <p:sldId id="262" r:id="rId14"/>
    <p:sldId id="267" r:id="rId15"/>
    <p:sldId id="269" r:id="rId16"/>
    <p:sldId id="273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BFF2-6720-477E-8445-0FED9E24AE77}" type="datetimeFigureOut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ABF1-7585-437A-871B-5C214BC0A3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BFF2-6720-477E-8445-0FED9E24AE77}" type="datetimeFigureOut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ABF1-7585-437A-871B-5C214BC0A3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BFF2-6720-477E-8445-0FED9E24AE77}" type="datetimeFigureOut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ABF1-7585-437A-871B-5C214BC0A3C0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BFF2-6720-477E-8445-0FED9E24AE77}" type="datetimeFigureOut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ABF1-7585-437A-871B-5C214BC0A3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BFF2-6720-477E-8445-0FED9E24AE77}" type="datetimeFigureOut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ABF1-7585-437A-871B-5C214BC0A3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BFF2-6720-477E-8445-0FED9E24AE77}" type="datetimeFigureOut">
              <a:rPr lang="en-US" smtClean="0"/>
              <a:t>8/19/16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ABF1-7585-437A-871B-5C214BC0A3C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BFF2-6720-477E-8445-0FED9E24AE77}" type="datetimeFigureOut">
              <a:rPr lang="en-US" smtClean="0"/>
              <a:t>8/19/16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ABF1-7585-437A-871B-5C214BC0A3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BFF2-6720-477E-8445-0FED9E24AE77}" type="datetimeFigureOut">
              <a:rPr lang="en-US" smtClean="0"/>
              <a:t>8/19/16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ABF1-7585-437A-871B-5C214BC0A3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BFF2-6720-477E-8445-0FED9E24AE77}" type="datetimeFigureOut">
              <a:rPr lang="en-US" smtClean="0"/>
              <a:t>8/19/16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ABF1-7585-437A-871B-5C214BC0A3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BFF2-6720-477E-8445-0FED9E24AE77}" type="datetimeFigureOut">
              <a:rPr lang="en-US" smtClean="0"/>
              <a:t>8/19/16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ABF1-7585-437A-871B-5C214BC0A3C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BFF2-6720-477E-8445-0FED9E24AE77}" type="datetimeFigureOut">
              <a:rPr lang="en-US" smtClean="0"/>
              <a:t>8/19/16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ABF1-7585-437A-871B-5C214BC0A3C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3C4BFF2-6720-477E-8445-0FED9E24AE77}" type="datetimeFigureOut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D40ABF1-7585-437A-871B-5C214BC0A3C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watch?v=G5vnLg9uZw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eduplace.com/kids/socsci/ca/books/bkf3/imaps/AC_02_047_migration/AC_02_047_migration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2743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MESOLITHIC AGE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AKA MIDDLE STONE 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15,000-10,000 years ago. Around the time of the Ice Age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97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81456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*Fire </a:t>
            </a:r>
            <a:r>
              <a:rPr lang="en-US" sz="3200" dirty="0" smtClean="0"/>
              <a:t>was started using a stone  and a flint blade and beating them together.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>*</a:t>
            </a:r>
            <a:r>
              <a:rPr lang="en-US" sz="3200" dirty="0" smtClean="0"/>
              <a:t>These </a:t>
            </a:r>
            <a:r>
              <a:rPr lang="en-US" sz="3200" dirty="0" smtClean="0"/>
              <a:t>stones were called </a:t>
            </a:r>
            <a:r>
              <a:rPr lang="en-US" sz="3200" dirty="0" err="1" smtClean="0"/>
              <a:t>microliths</a:t>
            </a:r>
            <a:r>
              <a:rPr lang="en-US" sz="3200" dirty="0" smtClean="0"/>
              <a:t>. P</a:t>
            </a:r>
            <a:r>
              <a:rPr lang="en-US" sz="3200" dirty="0" smtClean="0"/>
              <a:t>. 56</a:t>
            </a:r>
            <a:endParaRPr lang="en-US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4367487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90800"/>
            <a:ext cx="2743200" cy="212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2578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When they beat the stones together, this caused _________ which made the fire.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08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676400"/>
          </a:xfrm>
        </p:spPr>
        <p:txBody>
          <a:bodyPr/>
          <a:lstStyle/>
          <a:p>
            <a:r>
              <a:rPr lang="en-US" dirty="0" smtClean="0"/>
              <a:t>Watch how to make fire the Mesolithic way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56001"/>
            <a:ext cx="8305800" cy="1473200"/>
          </a:xfrm>
        </p:spPr>
        <p:txBody>
          <a:bodyPr/>
          <a:lstStyle/>
          <a:p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www.youtube.com/watch?v=G5vnLg9uZwc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902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800" dirty="0" smtClean="0"/>
              <a:t>*Flint </a:t>
            </a:r>
            <a:r>
              <a:rPr lang="en-US" sz="2800" dirty="0" smtClean="0"/>
              <a:t>was made into various shapes called </a:t>
            </a:r>
            <a:r>
              <a:rPr lang="en-US" sz="2800" dirty="0"/>
              <a:t>‘</a:t>
            </a:r>
            <a:r>
              <a:rPr lang="en-US" sz="2800" dirty="0" err="1"/>
              <a:t>microliths</a:t>
            </a:r>
            <a:r>
              <a:rPr lang="en-US" sz="2800" dirty="0"/>
              <a:t>’. </a:t>
            </a:r>
            <a:r>
              <a:rPr lang="en-US" sz="2800" dirty="0" smtClean="0"/>
              <a:t>*There </a:t>
            </a:r>
            <a:r>
              <a:rPr lang="en-US" sz="2800" dirty="0"/>
              <a:t>is archaeological evidence to show that these blades were used to provide the tips and barbs of arrows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05000"/>
            <a:ext cx="2895600" cy="217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42" y="2133600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43400"/>
            <a:ext cx="47625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2200" y="457200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bow and arrow was invented during this age.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516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57656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*Dogs </a:t>
            </a:r>
            <a:r>
              <a:rPr lang="en-US" sz="2800" dirty="0" smtClean="0"/>
              <a:t>became domesticated in this age. </a:t>
            </a:r>
            <a:r>
              <a:rPr lang="en-US" sz="2800" dirty="0" smtClean="0"/>
              <a:t>*Archaeologists </a:t>
            </a:r>
            <a:r>
              <a:rPr lang="en-US" sz="2800" dirty="0" smtClean="0"/>
              <a:t>know this because they found the remains of a dog buried</a:t>
            </a:r>
            <a:r>
              <a:rPr lang="en-US" sz="2800" dirty="0"/>
              <a:t> </a:t>
            </a:r>
            <a:r>
              <a:rPr lang="en-US" sz="2800" dirty="0" smtClean="0"/>
              <a:t>in its own grave. P. 62</a:t>
            </a:r>
            <a:endParaRPr lang="en-US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11" y="1981200"/>
            <a:ext cx="3132989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14600"/>
            <a:ext cx="538369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15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676400"/>
            <a:ext cx="7408333" cy="4449763"/>
          </a:xfrm>
        </p:spPr>
        <p:txBody>
          <a:bodyPr>
            <a:normAutofit/>
          </a:bodyPr>
          <a:lstStyle/>
          <a:p>
            <a:r>
              <a:rPr lang="en-US" sz="3200" dirty="0"/>
              <a:t>N</a:t>
            </a:r>
            <a:r>
              <a:rPr lang="en-US" sz="3200" dirty="0" smtClean="0"/>
              <a:t>ew </a:t>
            </a:r>
            <a:r>
              <a:rPr lang="en-US" sz="3200" dirty="0"/>
              <a:t>food sources </a:t>
            </a:r>
            <a:r>
              <a:rPr lang="en-US" sz="3200" dirty="0" smtClean="0"/>
              <a:t>like barely and wheat began </a:t>
            </a:r>
            <a:r>
              <a:rPr lang="en-US" sz="3200" dirty="0"/>
              <a:t>to emerge </a:t>
            </a:r>
            <a:endParaRPr lang="en-US" sz="3200" dirty="0" smtClean="0"/>
          </a:p>
          <a:p>
            <a:r>
              <a:rPr lang="en-US" sz="3200" dirty="0" smtClean="0"/>
              <a:t>Animal </a:t>
            </a:r>
            <a:r>
              <a:rPr lang="en-US" sz="3200" dirty="0"/>
              <a:t>skins were used as </a:t>
            </a:r>
            <a:r>
              <a:rPr lang="en-US" sz="3200" dirty="0" smtClean="0"/>
              <a:t>clothing.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the Ice Age ended: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29000"/>
            <a:ext cx="3381375" cy="314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199"/>
            <a:ext cx="4009354" cy="169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908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shift from hunting and gathering to farming makes the transition in to the Neolithic Age.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819400"/>
            <a:ext cx="6400800" cy="1625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This shift is one of the biggest achievements in the world. 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The Agricultural Revolution!</a:t>
            </a:r>
            <a:endParaRPr lang="en-US" sz="40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635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Small group I have who has cards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http://misscollishawsocialstudies6.cmswiki.wikispaces.net/Unit+6+Early+Humans</a:t>
            </a:r>
          </a:p>
        </p:txBody>
      </p:sp>
    </p:spTree>
    <p:extLst>
      <p:ext uri="{BB962C8B-B14F-4D97-AF65-F5344CB8AC3E}">
        <p14:creationId xmlns:p14="http://schemas.microsoft.com/office/powerpoint/2010/main" val="33509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Ice age  map reading worksheet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http://misscollishawsocialstudies6.cmswiki.wikispaces.net/Unit+6+Early+Humans</a:t>
            </a:r>
          </a:p>
        </p:txBody>
      </p:sp>
    </p:spTree>
    <p:extLst>
      <p:ext uri="{BB962C8B-B14F-4D97-AF65-F5344CB8AC3E}">
        <p14:creationId xmlns:p14="http://schemas.microsoft.com/office/powerpoint/2010/main" val="1144844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0574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do you remember about the movie Ice Age?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37338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Watch Ice Age Brain Pop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6396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133600"/>
            <a:ext cx="8782050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102235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Design a web in notebook as below. Read p. 60-61. Share ideas with group when done reading.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77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76400"/>
            <a:ext cx="8762999" cy="44497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/>
              <a:t>15,000- </a:t>
            </a:r>
            <a:r>
              <a:rPr lang="en-US" sz="4800" dirty="0"/>
              <a:t>10,000 years ago. </a:t>
            </a: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Ice </a:t>
            </a:r>
            <a:r>
              <a:rPr lang="en-US" sz="4800" dirty="0"/>
              <a:t>Age/ Mesolithic </a:t>
            </a:r>
            <a:r>
              <a:rPr lang="en-US" sz="4800" dirty="0" smtClean="0"/>
              <a:t>Era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Age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0503"/>
            <a:ext cx="4749353" cy="265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941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252728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*</a:t>
            </a:r>
            <a:r>
              <a:rPr lang="en-US" sz="3200" dirty="0" smtClean="0"/>
              <a:t>A </a:t>
            </a:r>
            <a:r>
              <a:rPr lang="en-US" sz="3200" dirty="0" smtClean="0"/>
              <a:t>land </a:t>
            </a:r>
            <a:r>
              <a:rPr lang="en-US" sz="3200" dirty="0"/>
              <a:t>bridge </a:t>
            </a:r>
            <a:r>
              <a:rPr lang="en-US" sz="3200" dirty="0" smtClean="0"/>
              <a:t>once connected </a:t>
            </a:r>
            <a:r>
              <a:rPr lang="en-US" sz="3200" dirty="0"/>
              <a:t>Asia and North </a:t>
            </a:r>
            <a:r>
              <a:rPr lang="en-US" sz="3200" dirty="0" smtClean="0"/>
              <a:t>America</a:t>
            </a:r>
            <a:br>
              <a:rPr lang="en-US" sz="3200" dirty="0" smtClean="0"/>
            </a:br>
            <a:r>
              <a:rPr lang="en-US" sz="3200" dirty="0" smtClean="0"/>
              <a:t>* It allowed </a:t>
            </a:r>
            <a:r>
              <a:rPr lang="en-US" sz="3200" dirty="0"/>
              <a:t>people to migrate to new </a:t>
            </a:r>
            <a:r>
              <a:rPr lang="en-US" sz="3200" dirty="0" smtClean="0"/>
              <a:t>land. </a:t>
            </a:r>
            <a:r>
              <a:rPr lang="en-US" sz="3200" dirty="0" smtClean="0"/>
              <a:t>areas. P. 60-61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90746"/>
            <a:ext cx="38004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420" y="1981200"/>
            <a:ext cx="4019550" cy="225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095" y="4390946"/>
            <a:ext cx="1494161" cy="221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209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Human migrations made people have to change their type of clothing and </a:t>
            </a:r>
            <a:r>
              <a:rPr lang="en-US" sz="4000" dirty="0" err="1" smtClean="0"/>
              <a:t>shelter.P</a:t>
            </a:r>
            <a:r>
              <a:rPr lang="en-US" sz="4000" dirty="0" smtClean="0"/>
              <a:t>. 56-57</a:t>
            </a:r>
            <a:endParaRPr lang="en-US" sz="4000" dirty="0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6793044" cy="478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927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780108"/>
          </a:xfrm>
        </p:spPr>
        <p:txBody>
          <a:bodyPr/>
          <a:lstStyle/>
          <a:p>
            <a:pPr algn="l"/>
            <a:r>
              <a:rPr lang="en-US" dirty="0" smtClean="0"/>
              <a:t>Interactive Migration </a:t>
            </a:r>
            <a:r>
              <a:rPr lang="en-US" dirty="0" smtClean="0"/>
              <a:t>Map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https://www.eduplace.com/kids/socsci/ca/books/bkf3/imaps/AC_02_047_migration/</a:t>
            </a:r>
            <a:r>
              <a:rPr lang="en-US" dirty="0" smtClean="0">
                <a:hlinkClick r:id="rId2"/>
              </a:rPr>
              <a:t>AC_02_047_migration.html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47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381000"/>
            <a:ext cx="7772400" cy="1996249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3200" dirty="0" smtClean="0"/>
              <a:t>*Characteristics </a:t>
            </a:r>
            <a:r>
              <a:rPr lang="en-US" sz="3200" dirty="0"/>
              <a:t>of the period were hunting and fishing settlements along rivers and on </a:t>
            </a:r>
            <a:r>
              <a:rPr lang="en-US" sz="3200" dirty="0" smtClean="0"/>
              <a:t>lakeshores</a:t>
            </a:r>
          </a:p>
          <a:p>
            <a:pPr algn="l"/>
            <a:r>
              <a:rPr lang="en-US" sz="3200" dirty="0" smtClean="0"/>
              <a:t>*Fish </a:t>
            </a:r>
            <a:r>
              <a:rPr lang="en-US" sz="3200" dirty="0"/>
              <a:t>and mollusks </a:t>
            </a:r>
            <a:r>
              <a:rPr lang="en-US" sz="3200" dirty="0" smtClean="0"/>
              <a:t>were eaten and was a good source of fat</a:t>
            </a:r>
            <a:r>
              <a:rPr lang="en-US" sz="3200" dirty="0" smtClean="0"/>
              <a:t>.  P. 54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2590800" cy="345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4857"/>
            <a:ext cx="4476750" cy="228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29000" y="25908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This led to the invention of the fish hook and canoe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38400"/>
            <a:ext cx="256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784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63" y="1402502"/>
            <a:ext cx="3048000" cy="405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744586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Shelters were made of flexible saplings and animal hides or turf sods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7800" y="53340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Sinew is made from the ligaments and tendons of an animal's body. </a:t>
            </a:r>
            <a:r>
              <a:rPr lang="en-US" dirty="0" smtClean="0"/>
              <a:t>It is </a:t>
            </a:r>
            <a:r>
              <a:rPr lang="en-US" dirty="0"/>
              <a:t>very strong and is an excellent material for thread, bindings, and bowstrings.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482" y="3200400"/>
            <a:ext cx="2641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03046"/>
            <a:ext cx="2035533" cy="152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82" y="1523438"/>
            <a:ext cx="2113387" cy="135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5800" y="323109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Evidence of sewing hides together using awls and </a:t>
            </a:r>
            <a:r>
              <a:rPr lang="en-US" sz="2400" dirty="0" smtClean="0"/>
              <a:t>sinew P. 56-57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513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1919</TotalTime>
  <Words>435</Words>
  <Application>Microsoft Macintosh PowerPoint</Application>
  <PresentationFormat>On-screen Show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Waveform</vt:lpstr>
      <vt:lpstr>MESOLITHIC AGE  AKA MIDDLE STONE AGE</vt:lpstr>
      <vt:lpstr>PowerPoint Presentation</vt:lpstr>
      <vt:lpstr>PowerPoint Presentation</vt:lpstr>
      <vt:lpstr>Ice Age</vt:lpstr>
      <vt:lpstr>*A land bridge once connected Asia and North America * It allowed people to migrate to new land. areas. P. 60-61</vt:lpstr>
      <vt:lpstr>Human migrations made people have to change their type of clothing and shelter.P. 56-57</vt:lpstr>
      <vt:lpstr>Interactive Migration Map </vt:lpstr>
      <vt:lpstr>PowerPoint Presentation</vt:lpstr>
      <vt:lpstr>PowerPoint Presentation</vt:lpstr>
      <vt:lpstr>*Fire was started using a stone  and a flint blade and beating them together.  *These stones were called microliths. P. 56</vt:lpstr>
      <vt:lpstr>Watch how to make fire the Mesolithic way</vt:lpstr>
      <vt:lpstr>*Flint was made into various shapes called ‘microliths’. *There is archaeological evidence to show that these blades were used to provide the tips and barbs of arrows</vt:lpstr>
      <vt:lpstr>*Dogs became domesticated in this age. *Archaeologists know this because they found the remains of a dog buried in its own grave. P. 62</vt:lpstr>
      <vt:lpstr>As the Ice Age ended:</vt:lpstr>
      <vt:lpstr>The shift from hunting and gathering to farming makes the transition in to the Neolithic Age.</vt:lpstr>
      <vt:lpstr>Small group I have who has cards</vt:lpstr>
      <vt:lpstr>Ice age  map reading worksheet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MESOLITHIC AGE  AKA MIDDLE STONE AGE</dc:title>
  <dc:creator>Caralee Harrison</dc:creator>
  <cp:lastModifiedBy>CMCSS CMCSS</cp:lastModifiedBy>
  <cp:revision>25</cp:revision>
  <dcterms:created xsi:type="dcterms:W3CDTF">2015-06-12T02:51:02Z</dcterms:created>
  <dcterms:modified xsi:type="dcterms:W3CDTF">2016-08-19T20:43:45Z</dcterms:modified>
</cp:coreProperties>
</file>