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3" r:id="rId6"/>
    <p:sldId id="260" r:id="rId7"/>
    <p:sldId id="274" r:id="rId8"/>
    <p:sldId id="275" r:id="rId9"/>
    <p:sldId id="276" r:id="rId10"/>
    <p:sldId id="277" r:id="rId11"/>
    <p:sldId id="278" r:id="rId12"/>
    <p:sldId id="261" r:id="rId13"/>
    <p:sldId id="279" r:id="rId14"/>
    <p:sldId id="271" r:id="rId15"/>
    <p:sldId id="272" r:id="rId16"/>
    <p:sldId id="263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1A01408-54B8-4BB1-B243-E2A974FF2306}" type="datetimeFigureOut">
              <a:rPr lang="en-US" smtClean="0"/>
              <a:pPr/>
              <a:t>10/28/16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A6C125E-6310-4F8A-8425-355148E2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408-54B8-4BB1-B243-E2A974FF2306}" type="datetimeFigureOut">
              <a:rPr lang="en-US" smtClean="0"/>
              <a:pPr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125E-6310-4F8A-8425-355148E2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408-54B8-4BB1-B243-E2A974FF2306}" type="datetimeFigureOut">
              <a:rPr lang="en-US" smtClean="0"/>
              <a:pPr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125E-6310-4F8A-8425-355148E2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408-54B8-4BB1-B243-E2A974FF2306}" type="datetimeFigureOut">
              <a:rPr lang="en-US" smtClean="0"/>
              <a:pPr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125E-6310-4F8A-8425-355148E2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408-54B8-4BB1-B243-E2A974FF2306}" type="datetimeFigureOut">
              <a:rPr lang="en-US" smtClean="0"/>
              <a:pPr/>
              <a:t>10/28/16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125E-6310-4F8A-8425-355148E2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408-54B8-4BB1-B243-E2A974FF2306}" type="datetimeFigureOut">
              <a:rPr lang="en-US" smtClean="0"/>
              <a:pPr/>
              <a:t>10/28/16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125E-6310-4F8A-8425-355148E2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A01408-54B8-4BB1-B243-E2A974FF2306}" type="datetimeFigureOut">
              <a:rPr lang="en-US" smtClean="0"/>
              <a:pPr/>
              <a:t>10/28/16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6C125E-6310-4F8A-8425-355148E23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1A01408-54B8-4BB1-B243-E2A974FF2306}" type="datetimeFigureOut">
              <a:rPr lang="en-US" smtClean="0"/>
              <a:pPr/>
              <a:t>10/28/16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A6C125E-6310-4F8A-8425-355148E2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408-54B8-4BB1-B243-E2A974FF2306}" type="datetimeFigureOut">
              <a:rPr lang="en-US" smtClean="0"/>
              <a:pPr/>
              <a:t>10/28/16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125E-6310-4F8A-8425-355148E2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408-54B8-4BB1-B243-E2A974FF2306}" type="datetimeFigureOut">
              <a:rPr lang="en-US" smtClean="0"/>
              <a:pPr/>
              <a:t>10/28/16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125E-6310-4F8A-8425-355148E2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1408-54B8-4BB1-B243-E2A974FF2306}" type="datetimeFigureOut">
              <a:rPr lang="en-US" smtClean="0"/>
              <a:pPr/>
              <a:t>10/28/16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C125E-6310-4F8A-8425-355148E2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1A01408-54B8-4BB1-B243-E2A974FF2306}" type="datetimeFigureOut">
              <a:rPr lang="en-US" smtClean="0"/>
              <a:pPr/>
              <a:t>10/28/16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A6C125E-6310-4F8A-8425-355148E2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Relationship Id="rId3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Unit </a:t>
            </a:r>
            <a:r>
              <a:rPr lang="en-US"/>
              <a:t>4</a:t>
            </a:r>
            <a:r>
              <a:rPr lang="en-US" smtClean="0"/>
              <a:t> </a:t>
            </a:r>
            <a:r>
              <a:rPr lang="en-US" dirty="0" smtClean="0"/>
              <a:t>India</a:t>
            </a:r>
            <a:br>
              <a:rPr lang="en-US" dirty="0" smtClean="0"/>
            </a:br>
            <a:r>
              <a:rPr lang="en-US" dirty="0" smtClean="0"/>
              <a:t>Visual Vocabulary</a:t>
            </a:r>
            <a:endParaRPr lang="en-US" dirty="0"/>
          </a:p>
        </p:txBody>
      </p:sp>
      <p:pic>
        <p:nvPicPr>
          <p:cNvPr id="4" name="Picture 3" descr="in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295400"/>
            <a:ext cx="3547166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nirvana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Buddhism, a state of perfect happiness and peace.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352800"/>
            <a:ext cx="2527300" cy="321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971800"/>
            <a:ext cx="2641600" cy="284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38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9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Brahmanism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religion brought by Aryans that became the basis of Hinduism religion.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124200"/>
            <a:ext cx="18161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9000"/>
            <a:ext cx="4127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3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/>
          <a:lstStyle/>
          <a:p>
            <a:r>
              <a:rPr lang="en-US" dirty="0"/>
              <a:t>The largest religion in India today. 1</a:t>
            </a:r>
            <a:r>
              <a:rPr lang="en-US" baseline="30000" dirty="0"/>
              <a:t>st</a:t>
            </a:r>
            <a:r>
              <a:rPr lang="en-US" dirty="0"/>
              <a:t> religion in India. Focus on 4 Noble Truths, Karma, and Reincarnation.</a:t>
            </a:r>
          </a:p>
        </p:txBody>
      </p:sp>
      <p:pic>
        <p:nvPicPr>
          <p:cNvPr id="4" name="Picture 3" descr="hindu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133600"/>
            <a:ext cx="4705350" cy="3448195"/>
          </a:xfrm>
          <a:prstGeom prst="rect">
            <a:avLst/>
          </a:prstGeom>
        </p:spPr>
      </p:pic>
      <p:pic>
        <p:nvPicPr>
          <p:cNvPr id="5" name="Picture 4" descr="240px-Hinduism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819400"/>
            <a:ext cx="35814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Upanishads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collection of texts which contain some of the central concepts of Hinduism.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581400"/>
            <a:ext cx="32004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46213"/>
            <a:ext cx="22606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9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/>
              <a:t>Himalayas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848600" cy="2895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The planet's tallest mountain range, including the highest, Mount Everest.  Provides a natural border for India.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86050"/>
            <a:ext cx="6231686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5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/>
              <a:t>Indus and Ganges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1219200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/>
              <a:t>Two of the most important geographic features in India, providing water sources and creating fertile land.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07353"/>
            <a:ext cx="5552161" cy="4460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497"/>
            <a:ext cx="48768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4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07736"/>
          </a:xfrm>
        </p:spPr>
        <p:txBody>
          <a:bodyPr/>
          <a:lstStyle/>
          <a:p>
            <a:r>
              <a:rPr lang="en-US" dirty="0"/>
              <a:t>A religion based on the teaching of Buddha. Centered on the ideas of the 8 Fold Path.</a:t>
            </a:r>
          </a:p>
        </p:txBody>
      </p:sp>
      <p:pic>
        <p:nvPicPr>
          <p:cNvPr id="6" name="Picture 5" descr="buddh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133600"/>
            <a:ext cx="2057400" cy="2219325"/>
          </a:xfrm>
          <a:prstGeom prst="rect">
            <a:avLst/>
          </a:prstGeom>
        </p:spPr>
      </p:pic>
      <p:pic>
        <p:nvPicPr>
          <p:cNvPr id="8" name="Picture 7" descr="buddh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133600"/>
            <a:ext cx="2692267" cy="4276218"/>
          </a:xfrm>
          <a:prstGeom prst="rect">
            <a:avLst/>
          </a:prstGeom>
        </p:spPr>
      </p:pic>
      <p:pic>
        <p:nvPicPr>
          <p:cNvPr id="9" name="Picture 8" descr="Dharma_Wheel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514600"/>
            <a:ext cx="31242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US" dirty="0"/>
              <a:t>Inoculation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</p:spPr>
        <p:txBody>
          <a:bodyPr/>
          <a:lstStyle/>
          <a:p>
            <a:r>
              <a:rPr lang="en-US" dirty="0"/>
              <a:t>Injecting a person with a small dose of a virus to help him or her build up defenses to a </a:t>
            </a:r>
            <a:r>
              <a:rPr lang="en-US" dirty="0" smtClean="0"/>
              <a:t>disease.</a:t>
            </a:r>
            <a:endParaRPr lang="en-US" dirty="0"/>
          </a:p>
        </p:txBody>
      </p:sp>
      <p:pic>
        <p:nvPicPr>
          <p:cNvPr id="4" name="Picture 3" descr="inocul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124200"/>
            <a:ext cx="3206230" cy="2133600"/>
          </a:xfrm>
          <a:prstGeom prst="rect">
            <a:avLst/>
          </a:prstGeom>
        </p:spPr>
      </p:pic>
      <p:pic>
        <p:nvPicPr>
          <p:cNvPr id="5" name="Picture 4" descr="841-02712169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5500" y="2209800"/>
            <a:ext cx="5778500" cy="37717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Subcontinent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r>
              <a:rPr lang="en-US" dirty="0" smtClean="0"/>
              <a:t>A large landmass that is smaller than a continent</a:t>
            </a:r>
          </a:p>
          <a:p>
            <a:endParaRPr lang="en-US" dirty="0"/>
          </a:p>
        </p:txBody>
      </p:sp>
      <p:pic>
        <p:nvPicPr>
          <p:cNvPr id="4" name="Picture 3" descr="ew07010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209800"/>
            <a:ext cx="3813510" cy="43298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Monsoons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936"/>
          </a:xfrm>
        </p:spPr>
        <p:txBody>
          <a:bodyPr/>
          <a:lstStyle/>
          <a:p>
            <a:r>
              <a:rPr lang="en-US" dirty="0" smtClean="0"/>
              <a:t>Seasonal wind patterns that cause wet and dry seasons</a:t>
            </a:r>
          </a:p>
          <a:p>
            <a:endParaRPr lang="en-US" dirty="0"/>
          </a:p>
        </p:txBody>
      </p:sp>
      <p:pic>
        <p:nvPicPr>
          <p:cNvPr id="5" name="Picture 4" descr="612monsoo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990725"/>
            <a:ext cx="3657600" cy="4569387"/>
          </a:xfrm>
          <a:prstGeom prst="rect">
            <a:avLst/>
          </a:prstGeom>
        </p:spPr>
      </p:pic>
      <p:pic>
        <p:nvPicPr>
          <p:cNvPr id="6" name="Picture 5" descr="74097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28800"/>
            <a:ext cx="3962400" cy="2286000"/>
          </a:xfrm>
          <a:prstGeom prst="rect">
            <a:avLst/>
          </a:prstGeom>
        </p:spPr>
      </p:pic>
      <p:pic>
        <p:nvPicPr>
          <p:cNvPr id="7" name="Picture 6" descr="india-monsoons-2009-7-15-9-41-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191000"/>
            <a:ext cx="4038600" cy="25021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/>
              <a:t>Sanskrit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914400"/>
            <a:ext cx="3962400" cy="566013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most important language of Ancient India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m sanskr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048000"/>
            <a:ext cx="1863139" cy="1929384"/>
          </a:xfrm>
          <a:prstGeom prst="rect">
            <a:avLst/>
          </a:prstGeom>
        </p:spPr>
      </p:pic>
      <p:pic>
        <p:nvPicPr>
          <p:cNvPr id="5" name="Picture 4" descr="Sanskrit_alphabet_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14400"/>
            <a:ext cx="4191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3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Ancient sacred writings of India.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971800"/>
            <a:ext cx="2895600" cy="280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86200"/>
            <a:ext cx="4876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0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581400" cy="5507736"/>
          </a:xfrm>
        </p:spPr>
        <p:txBody>
          <a:bodyPr/>
          <a:lstStyle/>
          <a:p>
            <a:r>
              <a:rPr lang="en-US" dirty="0" smtClean="0"/>
              <a:t>Divided Indian society into groups based on a person’s birth, wealth, or occupation.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aste-system-in-hinduis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685800"/>
            <a:ext cx="565785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reincarnation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rebirth of the soul.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048000"/>
            <a:ext cx="38735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667000"/>
            <a:ext cx="2286000" cy="355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0005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1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2888"/>
            <a:ext cx="8229600" cy="4325112"/>
          </a:xfrm>
        </p:spPr>
        <p:txBody>
          <a:bodyPr/>
          <a:lstStyle/>
          <a:p>
            <a:r>
              <a:rPr lang="en-US" dirty="0" smtClean="0"/>
              <a:t>A force that decides the form that people will be reborn into in their next lives.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038600"/>
            <a:ext cx="36830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9624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3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err="1" smtClean="0"/>
              <a:t>Dalits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Political name of caste considered “untouchable”.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518" b="10518"/>
          <a:stretch>
            <a:fillRect/>
          </a:stretch>
        </p:blipFill>
        <p:spPr>
          <a:xfrm>
            <a:off x="990600" y="3062158"/>
            <a:ext cx="6705600" cy="3796254"/>
          </a:xfrm>
        </p:spPr>
      </p:pic>
    </p:spTree>
    <p:extLst>
      <p:ext uri="{BB962C8B-B14F-4D97-AF65-F5344CB8AC3E}">
        <p14:creationId xmlns:p14="http://schemas.microsoft.com/office/powerpoint/2010/main" val="1679875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256</TotalTime>
  <Words>222</Words>
  <Application>Microsoft Macintosh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Urban</vt:lpstr>
      <vt:lpstr>Unit 4 India Visual Vocabulary</vt:lpstr>
      <vt:lpstr>Subcontinent</vt:lpstr>
      <vt:lpstr>Monsoons</vt:lpstr>
      <vt:lpstr>Sanskrit</vt:lpstr>
      <vt:lpstr>Vedas</vt:lpstr>
      <vt:lpstr>Caste System</vt:lpstr>
      <vt:lpstr>reincarnation</vt:lpstr>
      <vt:lpstr>karma</vt:lpstr>
      <vt:lpstr> Dalits  Political name of caste considered “untouchable”.</vt:lpstr>
      <vt:lpstr>nirvana</vt:lpstr>
      <vt:lpstr>Brahmanism</vt:lpstr>
      <vt:lpstr>Hinduism</vt:lpstr>
      <vt:lpstr>Upanishads</vt:lpstr>
      <vt:lpstr>Himalayas</vt:lpstr>
      <vt:lpstr>Indus and Ganges Rivers</vt:lpstr>
      <vt:lpstr>Buddhism</vt:lpstr>
      <vt:lpstr>Inoculation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 India Visual Vocabulary</dc:title>
  <dc:creator>Don</dc:creator>
  <cp:lastModifiedBy>CMCSS CMCSS</cp:lastModifiedBy>
  <cp:revision>25</cp:revision>
  <dcterms:created xsi:type="dcterms:W3CDTF">2013-01-02T00:10:39Z</dcterms:created>
  <dcterms:modified xsi:type="dcterms:W3CDTF">2016-10-28T14:32:39Z</dcterms:modified>
</cp:coreProperties>
</file>